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E2E7B-9BFB-448D-8D0E-9C9B28A49EB7}" type="datetimeFigureOut">
              <a:rPr lang="ru-RU" smtClean="0"/>
              <a:t>18.12.2015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62C4-A98A-4378-8347-F9E30E033E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2032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E2E7B-9BFB-448D-8D0E-9C9B28A49EB7}" type="datetimeFigureOut">
              <a:rPr lang="ru-RU" smtClean="0"/>
              <a:t>18.12.2015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62C4-A98A-4378-8347-F9E30E033E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86179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E2E7B-9BFB-448D-8D0E-9C9B28A49EB7}" type="datetimeFigureOut">
              <a:rPr lang="ru-RU" smtClean="0"/>
              <a:t>18.12.2015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62C4-A98A-4378-8347-F9E30E033E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2451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E2E7B-9BFB-448D-8D0E-9C9B28A49EB7}" type="datetimeFigureOut">
              <a:rPr lang="ru-RU" smtClean="0"/>
              <a:t>18.12.2015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62C4-A98A-4378-8347-F9E30E033E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0640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E2E7B-9BFB-448D-8D0E-9C9B28A49EB7}" type="datetimeFigureOut">
              <a:rPr lang="ru-RU" smtClean="0"/>
              <a:t>18.12.2015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62C4-A98A-4378-8347-F9E30E033E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19747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E2E7B-9BFB-448D-8D0E-9C9B28A49EB7}" type="datetimeFigureOut">
              <a:rPr lang="ru-RU" smtClean="0"/>
              <a:t>18.12.2015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62C4-A98A-4378-8347-F9E30E033E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5794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E2E7B-9BFB-448D-8D0E-9C9B28A49EB7}" type="datetimeFigureOut">
              <a:rPr lang="ru-RU" smtClean="0"/>
              <a:t>18.12.2015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62C4-A98A-4378-8347-F9E30E033E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8821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E2E7B-9BFB-448D-8D0E-9C9B28A49EB7}" type="datetimeFigureOut">
              <a:rPr lang="ru-RU" smtClean="0"/>
              <a:t>18.12.2015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62C4-A98A-4378-8347-F9E30E033E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5950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E2E7B-9BFB-448D-8D0E-9C9B28A49EB7}" type="datetimeFigureOut">
              <a:rPr lang="ru-RU" smtClean="0"/>
              <a:t>18.12.2015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62C4-A98A-4378-8347-F9E30E033E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461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E2E7B-9BFB-448D-8D0E-9C9B28A49EB7}" type="datetimeFigureOut">
              <a:rPr lang="ru-RU" smtClean="0"/>
              <a:t>18.12.2015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62C4-A98A-4378-8347-F9E30E033E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0888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0E2E7B-9BFB-448D-8D0E-9C9B28A49EB7}" type="datetimeFigureOut">
              <a:rPr lang="ru-RU" smtClean="0"/>
              <a:t>18.12.2015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A62C4-A98A-4378-8347-F9E30E033E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1142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0E2E7B-9BFB-448D-8D0E-9C9B28A49EB7}" type="datetimeFigureOut">
              <a:rPr lang="ru-RU" smtClean="0"/>
              <a:t>18.12.2015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A62C4-A98A-4378-8347-F9E30E033E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1471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2013" y="179654"/>
            <a:ext cx="11846256" cy="107594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Arial Black" panose="020B0A04020102020204" pitchFamily="34" charset="0"/>
              </a:rPr>
              <a:t>Человек </a:t>
            </a:r>
            <a:r>
              <a:rPr lang="ru-RU" sz="4000" dirty="0">
                <a:latin typeface="Arial Black" panose="020B0A04020102020204" pitchFamily="34" charset="0"/>
              </a:rPr>
              <a:t>и домашние </a:t>
            </a:r>
            <a:r>
              <a:rPr lang="ru-RU" sz="4000" dirty="0" smtClean="0">
                <a:latin typeface="Arial Black" panose="020B0A04020102020204" pitchFamily="34" charset="0"/>
              </a:rPr>
              <a:t>животные</a:t>
            </a:r>
            <a:endParaRPr lang="ru-RU" sz="4000" dirty="0">
              <a:latin typeface="Arial Black" panose="020B0A040201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2578" y="1255594"/>
            <a:ext cx="8445126" cy="5259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697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696" y="122829"/>
            <a:ext cx="10233546" cy="3889614"/>
          </a:xfrm>
        </p:spPr>
        <p:txBody>
          <a:bodyPr>
            <a:normAutofit/>
          </a:bodyPr>
          <a:lstStyle/>
          <a:p>
            <a:pPr algn="l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представлений о животном мире и воспитание гуманного отношения к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животным.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3102" y="480226"/>
            <a:ext cx="2492849" cy="207326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5773" y="3127889"/>
            <a:ext cx="5310178" cy="3532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422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928729"/>
            <a:ext cx="2781868" cy="1265831"/>
          </a:xfrm>
        </p:spPr>
        <p:txBody>
          <a:bodyPr/>
          <a:lstStyle/>
          <a:p>
            <a:r>
              <a:rPr lang="ru-RU" i="1" dirty="0" smtClean="0">
                <a:solidFill>
                  <a:schemeClr val="accent2"/>
                </a:solidFill>
                <a:latin typeface="Arial Black" panose="020B0A04020102020204" pitchFamily="34" charset="0"/>
              </a:rPr>
              <a:t>Задачи:</a:t>
            </a:r>
            <a:endParaRPr lang="ru-RU" i="1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Обобщить </a:t>
            </a:r>
            <a:r>
              <a:rPr lang="ru-RU" sz="40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систематизировать знания детей о домашних животных, их приспособленности к среде обитания, пользе для </a:t>
            </a:r>
            <a:r>
              <a:rPr lang="ru-RU" sz="4000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человека. </a:t>
            </a:r>
          </a:p>
          <a:p>
            <a:r>
              <a:rPr lang="ru-RU" sz="4000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Развить </a:t>
            </a:r>
            <a:r>
              <a:rPr lang="ru-RU" sz="40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детях гуманное отношение к «братьям нашим меньшим</a:t>
            </a:r>
            <a:r>
              <a:rPr lang="ru-RU" sz="4000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  </a:t>
            </a:r>
          </a:p>
          <a:p>
            <a:r>
              <a:rPr lang="ru-RU" sz="4000" i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Создать </a:t>
            </a:r>
            <a:r>
              <a:rPr lang="ru-RU" sz="4000" i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для проведения проекта.</a:t>
            </a:r>
          </a:p>
        </p:txBody>
      </p:sp>
    </p:spTree>
    <p:extLst>
      <p:ext uri="{BB962C8B-B14F-4D97-AF65-F5344CB8AC3E}">
        <p14:creationId xmlns:p14="http://schemas.microsoft.com/office/powerpoint/2010/main" val="3392266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40732" y="-244879"/>
            <a:ext cx="12280710" cy="2933489"/>
          </a:xfrm>
        </p:spPr>
        <p:txBody>
          <a:bodyPr/>
          <a:lstStyle/>
          <a:p>
            <a:pPr algn="ctr"/>
            <a:r>
              <a:rPr lang="ru-RU" i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Каких </a:t>
            </a:r>
            <a:r>
              <a:rPr lang="ru-RU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животных можно назвать домашними и каковы их повадки?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688" y="1997501"/>
            <a:ext cx="7607870" cy="4754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12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7754" y="1782821"/>
            <a:ext cx="7657816" cy="4779796"/>
          </a:xfrm>
        </p:spPr>
      </p:pic>
      <p:sp>
        <p:nvSpPr>
          <p:cNvPr id="4" name="TextBox 3"/>
          <p:cNvSpPr txBox="1"/>
          <p:nvPr/>
        </p:nvSpPr>
        <p:spPr>
          <a:xfrm>
            <a:off x="404492" y="610911"/>
            <a:ext cx="114043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4000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Какова роль домашних животных в жизни людей?</a:t>
            </a:r>
          </a:p>
        </p:txBody>
      </p:sp>
    </p:spTree>
    <p:extLst>
      <p:ext uri="{BB962C8B-B14F-4D97-AF65-F5344CB8AC3E}">
        <p14:creationId xmlns:p14="http://schemas.microsoft.com/office/powerpoint/2010/main" val="2169507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308" y="138374"/>
            <a:ext cx="6387153" cy="638715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631" y="138374"/>
            <a:ext cx="4788090" cy="6384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1583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951515"/>
            <a:ext cx="12192000" cy="1511491"/>
          </a:xfrm>
        </p:spPr>
        <p:txBody>
          <a:bodyPr/>
          <a:lstStyle/>
          <a:p>
            <a:pPr algn="ctr"/>
            <a:r>
              <a:rPr lang="ru-RU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ухаживать за домашними животными?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0527" y="2071636"/>
            <a:ext cx="6370947" cy="4663533"/>
          </a:xfrm>
        </p:spPr>
      </p:pic>
    </p:spTree>
    <p:extLst>
      <p:ext uri="{BB962C8B-B14F-4D97-AF65-F5344CB8AC3E}">
        <p14:creationId xmlns:p14="http://schemas.microsoft.com/office/powerpoint/2010/main" val="11618243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509240"/>
            <a:ext cx="12192000" cy="1293028"/>
          </a:xfrm>
        </p:spPr>
        <p:txBody>
          <a:bodyPr>
            <a:noAutofit/>
          </a:bodyPr>
          <a:lstStyle/>
          <a:p>
            <a:pPr algn="ctr"/>
            <a:r>
              <a:rPr lang="ru-RU" sz="80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8000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948018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</TotalTime>
  <Words>73</Words>
  <Application>Microsoft Office PowerPoint</Application>
  <PresentationFormat>Широкоэкранный</PresentationFormat>
  <Paragraphs>10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Arial Black</vt:lpstr>
      <vt:lpstr>Calibri</vt:lpstr>
      <vt:lpstr>Calibri Light</vt:lpstr>
      <vt:lpstr>Times New Roman</vt:lpstr>
      <vt:lpstr>Тема Office</vt:lpstr>
      <vt:lpstr>Человек и домашние животные</vt:lpstr>
      <vt:lpstr>Цель: Развитие представлений о животном мире и воспитание гуманного отношения к животным.</vt:lpstr>
      <vt:lpstr>Задачи:</vt:lpstr>
      <vt:lpstr>Каких животных можно назвать домашними и каковы их повадки?</vt:lpstr>
      <vt:lpstr>Презентация PowerPoint</vt:lpstr>
      <vt:lpstr>Презентация PowerPoint</vt:lpstr>
      <vt:lpstr>Как ухаживать за домашними животными?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Человек и домашние животные.</dc:title>
  <dc:creator>1</dc:creator>
  <cp:lastModifiedBy>1</cp:lastModifiedBy>
  <cp:revision>14</cp:revision>
  <dcterms:created xsi:type="dcterms:W3CDTF">2015-12-11T03:03:48Z</dcterms:created>
  <dcterms:modified xsi:type="dcterms:W3CDTF">2015-12-18T02:51:14Z</dcterms:modified>
</cp:coreProperties>
</file>